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latinLnBrk="0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762" y="-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46760" y="1920240"/>
            <a:ext cx="10992307" cy="2560320"/>
          </a:xfrm>
          <a:ln>
            <a:noFill/>
          </a:ln>
        </p:spPr>
        <p:txBody>
          <a:bodyPr vert="horz" tIns="0" rIns="2560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46760" y="4519950"/>
            <a:ext cx="10996574" cy="2453640"/>
          </a:xfrm>
        </p:spPr>
        <p:txBody>
          <a:bodyPr lIns="0" rIns="25603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1280162"/>
            <a:ext cx="2880360" cy="729646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1280162"/>
            <a:ext cx="8427720" cy="729646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493" y="1843431"/>
            <a:ext cx="10881360" cy="190743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2493" y="3786530"/>
            <a:ext cx="10881360" cy="2113597"/>
          </a:xfrm>
        </p:spPr>
        <p:txBody>
          <a:bodyPr lIns="64008" rIns="64008" anchor="t"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688119"/>
            <a:ext cx="5654040" cy="6208776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688119"/>
            <a:ext cx="5654040" cy="6208776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</p:spPr>
        <p:txBody>
          <a:bodyPr tIns="64008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597347"/>
            <a:ext cx="5656263" cy="923093"/>
          </a:xfrm>
        </p:spPr>
        <p:txBody>
          <a:bodyPr lIns="64008" tIns="0" rIns="64008" bIns="0" anchor="ctr">
            <a:noAutofit/>
          </a:bodyPr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503036" y="2603661"/>
            <a:ext cx="5658485" cy="916780"/>
          </a:xfrm>
        </p:spPr>
        <p:txBody>
          <a:bodyPr lIns="64008" tIns="0" rIns="64008" bIns="0" anchor="ctr"/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40080" y="3520440"/>
            <a:ext cx="5656263" cy="538400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520440"/>
            <a:ext cx="5658485" cy="538400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628120" cy="1600200"/>
          </a:xfrm>
        </p:spPr>
        <p:txBody>
          <a:bodyPr vert="horz" tIns="6400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720093"/>
            <a:ext cx="3840480" cy="162687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60120" y="2346960"/>
            <a:ext cx="3840480" cy="6400800"/>
          </a:xfrm>
        </p:spPr>
        <p:txBody>
          <a:bodyPr lIns="25603" rIns="25603"/>
          <a:lstStyle>
            <a:lvl1pPr marL="0" indent="0" algn="l">
              <a:buNone/>
              <a:defRPr sz="2000"/>
            </a:lvl1pPr>
            <a:lvl2pPr indent="0" algn="l">
              <a:buNone/>
              <a:defRPr sz="1700"/>
            </a:lvl2pPr>
            <a:lvl3pPr indent="0" algn="l">
              <a:buNone/>
              <a:defRPr sz="1400"/>
            </a:lvl3pPr>
            <a:lvl4pPr indent="0" algn="l">
              <a:buNone/>
              <a:defRPr sz="1300"/>
            </a:lvl4pPr>
            <a:lvl5pPr indent="0" algn="l">
              <a:buNone/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5070" y="2346960"/>
            <a:ext cx="7156450" cy="6400800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400"/>
            </a:lvl3pPr>
            <a:lvl4pPr>
              <a:defRPr sz="28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432054" y="1551308"/>
            <a:ext cx="7360920" cy="57607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1205788" y="7503677"/>
            <a:ext cx="217627" cy="21762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1647795"/>
            <a:ext cx="3097987" cy="2215669"/>
          </a:xfrm>
        </p:spPr>
        <p:txBody>
          <a:bodyPr vert="horz" lIns="64008" tIns="64008" rIns="64008" bIns="64008" anchor="b"/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440" y="3960299"/>
            <a:ext cx="3093720" cy="3051048"/>
          </a:xfrm>
        </p:spPr>
        <p:txBody>
          <a:bodyPr lIns="89611" rIns="64008" bIns="64008" anchor="t"/>
          <a:lstStyle>
            <a:lvl1pPr marL="0" indent="0" algn="l">
              <a:spcBef>
                <a:spcPts val="350"/>
              </a:spcBef>
              <a:buFontTx/>
              <a:buNone/>
              <a:defRPr sz="18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08080" y="8898891"/>
            <a:ext cx="853440" cy="51117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880110" y="1679324"/>
            <a:ext cx="6464808" cy="550468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3335" y="8143240"/>
            <a:ext cx="12828270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6134100" y="8707756"/>
            <a:ext cx="66675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3335" y="-10002"/>
            <a:ext cx="12828270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34100" y="-10001"/>
            <a:ext cx="66675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  <a:prstGeom prst="rect">
            <a:avLst/>
          </a:prstGeom>
        </p:spPr>
        <p:txBody>
          <a:bodyPr vert="horz" lIns="0" tIns="64008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40080" y="2709672"/>
            <a:ext cx="11521440" cy="6144768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733800" y="8898891"/>
            <a:ext cx="469392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094720" y="8898891"/>
            <a:ext cx="106680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6624" y="283371"/>
            <a:ext cx="12852767" cy="90891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7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84048" indent="-38404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4564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indent="-34564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208" indent="-29443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56" indent="-29443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2304" indent="-29443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336" indent="-25603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072384" indent="-256032" algn="l" rtl="0" eaLnBrk="1" latinLnBrk="0" hangingPunct="1">
        <a:spcBef>
          <a:spcPct val="20000"/>
        </a:spcBef>
        <a:buClr>
          <a:schemeClr val="tx2"/>
        </a:buClr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indent="-25603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8200"/>
            <a:ext cx="12496800" cy="82296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Деловая игра по Посланию Президента Республики Казахстан – Лидера Нации Н.А.Назарбаева народу Казахстана от 27.01.2012 года</a:t>
            </a:r>
            <a:b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«Социально-экономическая модернизация – главный вектор развития Казахстана»</a:t>
            </a:r>
            <a:b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</a:br>
            <a:endParaRPr lang="ru-RU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D:\Картинки\учебные\Конституция РК\f7lU3gP7.jpg"/>
          <p:cNvPicPr>
            <a:picLocks noChangeAspect="1" noChangeArrowheads="1"/>
          </p:cNvPicPr>
          <p:nvPr/>
        </p:nvPicPr>
        <p:blipFill>
          <a:blip r:embed="rId2"/>
          <a:srcRect l="16669" r="18322"/>
          <a:stretch>
            <a:fillRect/>
          </a:stretch>
        </p:blipFill>
        <p:spPr bwMode="auto">
          <a:xfrm>
            <a:off x="8915400" y="1676400"/>
            <a:ext cx="3235960" cy="39624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0" y="1371600"/>
            <a:ext cx="8610600" cy="5410200"/>
          </a:xfrm>
          <a:prstGeom prst="wedgeRoundRectCallout">
            <a:avLst>
              <a:gd name="adj1" fmla="val 63705"/>
              <a:gd name="adj2" fmla="val 4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+mj-lt"/>
              </a:rPr>
              <a:t>Уважаемые соотечественники!</a:t>
            </a:r>
          </a:p>
          <a:p>
            <a:pPr algn="just"/>
            <a:r>
              <a:rPr lang="en-US" sz="1800" dirty="0" smtClean="0">
                <a:latin typeface="+mj-lt"/>
              </a:rPr>
              <a:t>           </a:t>
            </a:r>
            <a:r>
              <a:rPr lang="ru-RU" sz="1800" dirty="0" smtClean="0">
                <a:latin typeface="+mj-lt"/>
              </a:rPr>
              <a:t>Новый этап Казахстанского пути - это новые задачи укрепления экономики, повышения благосостояния народа. Казахстану жизненно важно найти оптимальный баланс между экономическими успехами и обеспечением общественных благ.</a:t>
            </a:r>
          </a:p>
          <a:p>
            <a:pPr algn="just"/>
            <a:r>
              <a:rPr lang="en-US" sz="1800" dirty="0" smtClean="0">
                <a:latin typeface="+mj-lt"/>
              </a:rPr>
              <a:t>           </a:t>
            </a:r>
            <a:r>
              <a:rPr lang="ru-RU" sz="1800" dirty="0" smtClean="0">
                <a:latin typeface="+mj-lt"/>
              </a:rPr>
              <a:t>В современном мире это коренной вопрос социально-экономической модернизации.</a:t>
            </a:r>
            <a:r>
              <a:rPr lang="en-US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Это главный вектор развития Казахстана в ближайшем десятилетии. Для этого необходимо реализовать комплекс задач по десяти направлениям: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Занятость </a:t>
            </a:r>
            <a:r>
              <a:rPr lang="ru-RU" sz="1800" dirty="0" err="1" smtClean="0">
                <a:latin typeface="+mj-lt"/>
              </a:rPr>
              <a:t>казахстанцев</a:t>
            </a:r>
            <a:endParaRPr lang="ru-RU" sz="18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Строительство  доступного жилья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Региональное развитие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Повышение качества государственных услуг населению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Подготовка квалифицированного класса управленцев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Модернизация судебной и правоохранительной систем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Качественный рост человеческого капитала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Развитие туризма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Усовершенствование пенсионной системы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Дальнейшее внедрение индустриально – инновационных проектов</a:t>
            </a:r>
          </a:p>
        </p:txBody>
      </p:sp>
      <p:pic>
        <p:nvPicPr>
          <p:cNvPr id="1028" name="Picture 4" descr="F:\Фото_Послание\SAM_1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0" y="6019800"/>
            <a:ext cx="3200400" cy="2400300"/>
          </a:xfrm>
          <a:prstGeom prst="rect">
            <a:avLst/>
          </a:prstGeom>
          <a:noFill/>
        </p:spPr>
      </p:pic>
      <p:pic>
        <p:nvPicPr>
          <p:cNvPr id="1029" name="Picture 5" descr="F:\Фото_Послание\SAM_12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6934200"/>
            <a:ext cx="3141133" cy="23558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1000" y="6934200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+mj-lt"/>
              </a:rPr>
              <a:t>      9 февраля 2012 года преподаватели кафедры высшей математики </a:t>
            </a:r>
            <a:r>
              <a:rPr lang="ru-RU" sz="2000" dirty="0" err="1" smtClean="0">
                <a:latin typeface="+mj-lt"/>
              </a:rPr>
              <a:t>Емелина</a:t>
            </a:r>
            <a:r>
              <a:rPr lang="ru-RU" sz="2000" dirty="0" smtClean="0">
                <a:latin typeface="+mj-lt"/>
              </a:rPr>
              <a:t> Н.К., Козлова Н.Г., </a:t>
            </a:r>
            <a:r>
              <a:rPr lang="ru-RU" sz="2000" dirty="0" err="1" smtClean="0">
                <a:latin typeface="+mj-lt"/>
              </a:rPr>
              <a:t>Омарова</a:t>
            </a:r>
            <a:r>
              <a:rPr lang="ru-RU" sz="2000" dirty="0" smtClean="0">
                <a:latin typeface="+mj-lt"/>
              </a:rPr>
              <a:t> М.Т. в группах  МО-22, МО-12 и ГМУ-11 провели кураторский час – деловую игру по Посланию Президента РК Н.А.Назарбаева. В ходе мероприятия второкурсники выступили в роли членов Правительства и отвечали на вопросы первокурсников.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166</Words>
  <PresentationFormat>A3 (297x420 мм)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Деловая игра по Посланию Президента Республики Казахстан – Лидера Нации Н.А.Назарбаева народу Казахстана от 27.01.2012 года «Социально-экономическая модернизация – главный вектор развития Казахстана»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по Посланию Президента Республики Казахстан – Лидера Нации Н.А.Назарбаева народу Казахстана</dc:title>
  <dc:creator>Гульмира</dc:creator>
  <cp:lastModifiedBy>Home</cp:lastModifiedBy>
  <cp:revision>18</cp:revision>
  <dcterms:modified xsi:type="dcterms:W3CDTF">2012-02-22T17:53:15Z</dcterms:modified>
</cp:coreProperties>
</file>